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73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10/8/2021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10/8/2021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10/8/2021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10/8/2021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10/8/2021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10/8/2021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10/8/2021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10/8/2021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10/8/2021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10/8/2021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10/8/2021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10/8/2021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GUÍA DE APRENDIZAJE N°3: </a:t>
            </a:r>
            <a:br>
              <a:rPr lang="es-CL" dirty="0" smtClean="0"/>
            </a:br>
            <a:r>
              <a:rPr lang="es-CL" dirty="0" smtClean="0"/>
              <a:t>PROYECTO MENSUAL, ARTES VISUALES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ESTE TRABAJO SE RECIBE HASTA EL VIERNES 29 DE OCTUBRE 18.00 HRS.</a:t>
            </a:r>
            <a:endParaRPr lang="en-US" dirty="0"/>
          </a:p>
        </p:txBody>
      </p:sp>
      <p:pic>
        <p:nvPicPr>
          <p:cNvPr id="2050" name="Picture 2" descr="DIY: HACER MÁSCARAS DE LOS EMOJIS DE WHATSAPP | Fiesta de cumpleaños emoji,  Fiestas emojis, Cumpleaños de emoj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4417"/>
            <a:ext cx="3104278" cy="4656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Máscara de emoticono Whats App -Manualidades Infantil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4898" y="-75887"/>
            <a:ext cx="3202922" cy="2135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Emojis, palabra del año | El Corre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087" y="-84417"/>
            <a:ext cx="7466262" cy="4606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9194336" y="2059395"/>
            <a:ext cx="3104278" cy="243671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bg1"/>
                </a:solidFill>
              </a:rPr>
              <a:t>OBJETIVO:</a:t>
            </a:r>
          </a:p>
          <a:p>
            <a:pPr algn="ctr"/>
            <a:endParaRPr lang="es-CL" dirty="0">
              <a:solidFill>
                <a:schemeClr val="bg1"/>
              </a:solidFill>
            </a:endParaRPr>
          </a:p>
          <a:p>
            <a:pPr algn="ctr"/>
            <a:r>
              <a:rPr lang="es-CL" dirty="0" smtClean="0">
                <a:solidFill>
                  <a:schemeClr val="bg1"/>
                </a:solidFill>
              </a:rPr>
              <a:t>IDENTIFICAR EMOCIONES Y EXPRESARLAS DE FORMA ARTÍSTICA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595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4128" y="-80990"/>
            <a:ext cx="9720072" cy="1499616"/>
          </a:xfrm>
        </p:spPr>
        <p:txBody>
          <a:bodyPr/>
          <a:lstStyle/>
          <a:p>
            <a:r>
              <a:rPr lang="es-CL" dirty="0" smtClean="0"/>
              <a:t>¿Qué haremos en esta guía?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24128" y="1058093"/>
            <a:ext cx="9720073" cy="4023360"/>
          </a:xfrm>
        </p:spPr>
        <p:txBody>
          <a:bodyPr/>
          <a:lstStyle/>
          <a:p>
            <a:r>
              <a:rPr lang="es-CL" dirty="0" smtClean="0"/>
              <a:t>Como se acerca Halloween, realizaremos un proyecto que se llama: MÁSCARAS RECICLABLES QUE TIENE RELACIÓN CON LAS EMOCIONES.</a:t>
            </a:r>
          </a:p>
          <a:p>
            <a:r>
              <a:rPr lang="es-CL" dirty="0" smtClean="0"/>
              <a:t> </a:t>
            </a:r>
            <a:r>
              <a:rPr lang="es-CL" b="1" u="sng" dirty="0" smtClean="0"/>
              <a:t>¿CÓMO TE HACE SENTIR ESTA ACTIVIDAD</a:t>
            </a:r>
            <a:r>
              <a:rPr lang="es-CL" dirty="0" smtClean="0"/>
              <a:t>?</a:t>
            </a:r>
          </a:p>
          <a:p>
            <a:r>
              <a:rPr lang="es-CL" dirty="0" smtClean="0"/>
              <a:t>TRATA DE IDENTIFICAR LA EMOCION QUE SIENTES EN ESTE MOMENTO PARA HACER ESTA ACTIVIDAD. LA EMOCIÓN QUE TÚ SIENTAS ES VÁLIDA, NO IMPORTA SI ESTA ACTIVIDAD TE HACE SENTIR: TRISTE, ALEGRE, EMOCIONADO, ENOJADO, CONFUSO. TODAS LAS EMOCIONES SON CORRECTAS.</a:t>
            </a:r>
            <a:endParaRPr lang="es-CL" dirty="0"/>
          </a:p>
          <a:p>
            <a:r>
              <a:rPr lang="es-CL" b="1" u="sng" dirty="0" smtClean="0"/>
              <a:t>MIRA A CONTINUACIÓN LA IMAGEN Y TRATA DE IDENTIFICAR TU EMOCIÓN: ESCOGE UNA SOLA.</a:t>
            </a:r>
            <a:endParaRPr lang="en-US" b="1" u="sng" dirty="0"/>
          </a:p>
        </p:txBody>
      </p:sp>
      <p:pic>
        <p:nvPicPr>
          <p:cNvPr id="4" name="Picture 2" descr="https://asociacioneducar.com/sites/default/files/styles/node_main/public/field/image/web-%201694%20-%20copia_0.jpg?itok=9kJtWZk-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65" y="4481419"/>
            <a:ext cx="8559085" cy="2184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0944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1024128" y="470263"/>
            <a:ext cx="9720073" cy="3411310"/>
          </a:xfrm>
        </p:spPr>
        <p:txBody>
          <a:bodyPr>
            <a:normAutofit lnSpcReduction="10000"/>
          </a:bodyPr>
          <a:lstStyle/>
          <a:p>
            <a:r>
              <a:rPr lang="es-CL" dirty="0" smtClean="0"/>
              <a:t>1. LA IMAGEN DE LA CARITA QUE ESCOGISTE, SERÁ LO QUE DEBERÁS REPLICAR O COPIAR EN TU MÁSCARA.</a:t>
            </a:r>
            <a:endParaRPr lang="es-CL" dirty="0"/>
          </a:p>
          <a:p>
            <a:r>
              <a:rPr lang="es-CL" dirty="0" smtClean="0"/>
              <a:t>PARA ESTO NECESITAREMOS LOS SIGUIENTES MATERIALES:</a:t>
            </a:r>
          </a:p>
          <a:p>
            <a:r>
              <a:rPr lang="es-CL" dirty="0" smtClean="0"/>
              <a:t>-1 PLATO DE CARTON O UNA HOJA DE BLOCK</a:t>
            </a:r>
          </a:p>
          <a:p>
            <a:r>
              <a:rPr lang="es-CL" dirty="0" smtClean="0"/>
              <a:t>-LÁPICES SCRIPTO, PALO, CRAYONES O TEMPERA.</a:t>
            </a:r>
          </a:p>
          <a:p>
            <a:r>
              <a:rPr lang="es-CL" dirty="0" smtClean="0"/>
              <a:t>- LAPIZ GRAFITO Y GOMA.</a:t>
            </a:r>
          </a:p>
          <a:p>
            <a:r>
              <a:rPr lang="es-CL" dirty="0" smtClean="0"/>
              <a:t>-TIJERAS Y PEGAMENTO. </a:t>
            </a:r>
          </a:p>
          <a:p>
            <a:r>
              <a:rPr lang="es-CL" dirty="0" smtClean="0"/>
              <a:t>-1 PALO </a:t>
            </a:r>
            <a:r>
              <a:rPr lang="es-CL" smtClean="0"/>
              <a:t>DE HELADO </a:t>
            </a:r>
            <a:r>
              <a:rPr lang="es-CL" dirty="0" smtClean="0"/>
              <a:t>DE MAQUETA, SEGÚN TENGA EN CASA</a:t>
            </a:r>
            <a:endParaRPr lang="en-US" dirty="0"/>
          </a:p>
        </p:txBody>
      </p:sp>
      <p:pic>
        <p:nvPicPr>
          <p:cNvPr id="8" name="Picture 2" descr="Plato Carton 2 Chico 20cm Blanco 10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1161" y="3914598"/>
            <a:ext cx="1932456" cy="2495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Un Lápiz Con Una Goma De Borrar (3d) Fotos, Retratos, Imágenes Y Fotografía  De Archivo Libres De Derecho. Image 20006753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473" y="4212883"/>
            <a:ext cx="2680293" cy="189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Webquest Creator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766" y="4212883"/>
            <a:ext cx="2284455" cy="2284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Témpera, Acuarela, Lápices DE Colores Y Pinceles En Fondo Gris Stock Photos  - FreeImages.com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3028" y="2651988"/>
            <a:ext cx="2341342" cy="1560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Palos de madera para la ilustración de vector de helado 492600 Vector en  Vecteezy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9828" y="4540313"/>
            <a:ext cx="1521686" cy="195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4325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PASOS A SEGUIR: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1. CON TU LAPIZ DE MINA, COPIA LA CARITA EN TU PLATO DE CARTON U HOJA DE BLOCK, QUE MUESTRE LA EMOCION QUE SIENTES AL HACER ESTA ACTIVIDAD. RECUERDA TODAS LAS EMOCIONES SON VÁLIDAS.</a:t>
            </a:r>
          </a:p>
          <a:p>
            <a:r>
              <a:rPr lang="es-CL" dirty="0" smtClean="0"/>
              <a:t>*si lo hiciste con hoja de block, recorta la silueta de tu carita para que quede como en la fotografía.</a:t>
            </a:r>
          </a:p>
          <a:p>
            <a:r>
              <a:rPr lang="es-CL" dirty="0" smtClean="0"/>
              <a:t>2. PINTA LA CARITA, OCUPA TUS LÁPICES O TÉMPERAS SI LO PREFIERES.</a:t>
            </a:r>
          </a:p>
          <a:p>
            <a:r>
              <a:rPr lang="es-CL" dirty="0" smtClean="0"/>
              <a:t>3. EN LA PARTE POSTERIOR DEL PLATO, PEGA UN PALO DE HELADO O MAQUETA PARA QUE PUEDAS SOSTENER TU MÁSCARA AL MOMENTO DE USARLA.</a:t>
            </a:r>
          </a:p>
          <a:p>
            <a:r>
              <a:rPr lang="es-CL" dirty="0" smtClean="0"/>
              <a:t>Y LISTO! TIENES TU MÁSCARA DE EMOCIÓN! </a:t>
            </a:r>
          </a:p>
          <a:p>
            <a:r>
              <a:rPr lang="es-CL" dirty="0" smtClean="0"/>
              <a:t>ENVÍA UNA FOTO CON TU TRABAJO, OCUPANDO TU MASCARA.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832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PAUTA DE EVALUACIÓN</a:t>
            </a:r>
            <a:endParaRPr lang="en-US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7198299"/>
              </p:ext>
            </p:extLst>
          </p:nvPr>
        </p:nvGraphicFramePr>
        <p:xfrm>
          <a:off x="558042" y="1947963"/>
          <a:ext cx="11247270" cy="42441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90925">
                  <a:extLst>
                    <a:ext uri="{9D8B030D-6E8A-4147-A177-3AD203B41FA5}">
                      <a16:colId xmlns:a16="http://schemas.microsoft.com/office/drawing/2014/main" val="1741751315"/>
                    </a:ext>
                  </a:extLst>
                </a:gridCol>
                <a:gridCol w="1119117">
                  <a:extLst>
                    <a:ext uri="{9D8B030D-6E8A-4147-A177-3AD203B41FA5}">
                      <a16:colId xmlns:a16="http://schemas.microsoft.com/office/drawing/2014/main" val="4269763766"/>
                    </a:ext>
                  </a:extLst>
                </a:gridCol>
                <a:gridCol w="1037228">
                  <a:extLst>
                    <a:ext uri="{9D8B030D-6E8A-4147-A177-3AD203B41FA5}">
                      <a16:colId xmlns:a16="http://schemas.microsoft.com/office/drawing/2014/main" val="830635040"/>
                    </a:ext>
                  </a:extLst>
                </a:gridCol>
              </a:tblGrid>
              <a:tr h="664802">
                <a:tc>
                  <a:txBody>
                    <a:bodyPr/>
                    <a:lstStyle/>
                    <a:p>
                      <a:r>
                        <a:rPr lang="es-CL" dirty="0" smtClean="0"/>
                        <a:t>INDICADORES</a:t>
                      </a:r>
                      <a:r>
                        <a:rPr lang="es-CL" baseline="0" dirty="0" smtClean="0"/>
                        <a:t> DE EVALUACIÓN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PTJE. REAL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PTJE. OBT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2213741"/>
                  </a:ext>
                </a:extLst>
              </a:tr>
              <a:tr h="376095">
                <a:tc>
                  <a:txBody>
                    <a:bodyPr/>
                    <a:lstStyle/>
                    <a:p>
                      <a:r>
                        <a:rPr lang="es-CL" dirty="0" smtClean="0"/>
                        <a:t>TRABAJO LIMPIO</a:t>
                      </a:r>
                      <a:r>
                        <a:rPr lang="es-CL" baseline="0" dirty="0" smtClean="0"/>
                        <a:t> Y ORDENADO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1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5408503"/>
                  </a:ext>
                </a:extLst>
              </a:tr>
              <a:tr h="354841">
                <a:tc>
                  <a:txBody>
                    <a:bodyPr/>
                    <a:lstStyle/>
                    <a:p>
                      <a:r>
                        <a:rPr lang="es-CL" dirty="0" smtClean="0"/>
                        <a:t>SE</a:t>
                      </a:r>
                      <a:r>
                        <a:rPr lang="es-CL" baseline="0" dirty="0" smtClean="0"/>
                        <a:t> OBSERVA QUE SIGUE LOS PASOS INDICADOS PARA CREAR SU MÁSCARA DE EMOCIÓN.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6718490"/>
                  </a:ext>
                </a:extLst>
              </a:tr>
              <a:tr h="357571">
                <a:tc>
                  <a:txBody>
                    <a:bodyPr/>
                    <a:lstStyle/>
                    <a:p>
                      <a:r>
                        <a:rPr lang="es-CL" dirty="0" smtClean="0"/>
                        <a:t>SE OBSERVA UNA EMOCIÓN</a:t>
                      </a:r>
                      <a:r>
                        <a:rPr lang="es-CL" baseline="0" dirty="0" smtClean="0"/>
                        <a:t> CLARA EN LA MÁSCARA CREADA.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7439912"/>
                  </a:ext>
                </a:extLst>
              </a:tr>
              <a:tr h="387596">
                <a:tc>
                  <a:txBody>
                    <a:bodyPr/>
                    <a:lstStyle/>
                    <a:p>
                      <a:r>
                        <a:rPr lang="es-CL" dirty="0" smtClean="0"/>
                        <a:t>OCUPA LOS MATERIALES INDICADOS EN EL PASO A PASO.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9095440"/>
                  </a:ext>
                </a:extLst>
              </a:tr>
              <a:tr h="341194">
                <a:tc>
                  <a:txBody>
                    <a:bodyPr/>
                    <a:lstStyle/>
                    <a:p>
                      <a:r>
                        <a:rPr lang="es-CL" dirty="0" smtClean="0"/>
                        <a:t>SE ENVÍA LA FOTOGRAFÍA DEL ESTUDIANTE CON SU MÁSCARA CREADA.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1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5495803"/>
                  </a:ext>
                </a:extLst>
              </a:tr>
              <a:tr h="664802">
                <a:tc>
                  <a:txBody>
                    <a:bodyPr/>
                    <a:lstStyle/>
                    <a:p>
                      <a:r>
                        <a:rPr lang="es-CL" dirty="0" smtClean="0"/>
                        <a:t>EL TRABAJO ES ENTREGADO</a:t>
                      </a:r>
                      <a:r>
                        <a:rPr lang="es-CL" baseline="0" dirty="0" smtClean="0"/>
                        <a:t> DENTRO DEL PLAZO ESTABLECIDO: VIERNES 29 DE OCTUBRE 18.HRS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8723240"/>
                  </a:ext>
                </a:extLst>
              </a:tr>
              <a:tr h="388805">
                <a:tc>
                  <a:txBody>
                    <a:bodyPr/>
                    <a:lstStyle/>
                    <a:p>
                      <a:r>
                        <a:rPr lang="es-CL" dirty="0" smtClean="0"/>
                        <a:t>PUNTAJE 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1" dirty="0" smtClean="0"/>
                        <a:t>24 PTS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7185919"/>
                  </a:ext>
                </a:extLst>
              </a:tr>
              <a:tr h="664802">
                <a:tc>
                  <a:txBody>
                    <a:bodyPr/>
                    <a:lstStyle/>
                    <a:p>
                      <a:r>
                        <a:rPr lang="es-CL" dirty="0" smtClean="0"/>
                        <a:t>NOTA: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10580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24218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50</TotalTime>
  <Words>414</Words>
  <Application>Microsoft Office PowerPoint</Application>
  <PresentationFormat>Panorámica</PresentationFormat>
  <Paragraphs>43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Tw Cen MT</vt:lpstr>
      <vt:lpstr>Tw Cen MT Condensed</vt:lpstr>
      <vt:lpstr>Wingdings 3</vt:lpstr>
      <vt:lpstr>Integral</vt:lpstr>
      <vt:lpstr>GUÍA DE APRENDIZAJE N°3:  PROYECTO MENSUAL, ARTES VISUALES</vt:lpstr>
      <vt:lpstr>¿Qué haremos en esta guía?</vt:lpstr>
      <vt:lpstr>Presentación de PowerPoint</vt:lpstr>
      <vt:lpstr>PASOS A SEGUIR:</vt:lpstr>
      <vt:lpstr>PAUTA DE EVALUACIÓN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GUÍA DE APRENDIZAJE N°3:  PROYECTO MENSUAL, ARTES VISUALES</dc:title>
  <dc:creator>psicomichell@outlook.es</dc:creator>
  <cp:lastModifiedBy>psicomichell@outlook.es</cp:lastModifiedBy>
  <cp:revision>4</cp:revision>
  <dcterms:created xsi:type="dcterms:W3CDTF">2021-10-08T15:57:11Z</dcterms:created>
  <dcterms:modified xsi:type="dcterms:W3CDTF">2021-10-08T16:48:04Z</dcterms:modified>
</cp:coreProperties>
</file>